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02585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29518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86118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42981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0944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79237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7691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70669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475803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64965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79376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6620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4328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53904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3412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383364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786683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016819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675559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918079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501023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96229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5055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4117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38171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2260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12229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93155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3425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600200" y="2492375"/>
            <a:ext cx="6762748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600200" y="3966882"/>
            <a:ext cx="6762748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600"/>
              </a:spcBef>
              <a:buClr>
                <a:schemeClr val="lt1"/>
              </a:buClr>
              <a:buFont typeface="Noto Sans Symbols"/>
              <a:buNone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ctr" rtl="0">
              <a:spcBef>
                <a:spcPts val="600"/>
              </a:spcBef>
              <a:buClr>
                <a:srgbClr val="888888"/>
              </a:buClr>
              <a:buFont typeface="Noto Sans Symbols"/>
              <a:buNone/>
              <a:defRPr sz="20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ctr" rtl="0">
              <a:spcBef>
                <a:spcPts val="600"/>
              </a:spcBef>
              <a:buClr>
                <a:srgbClr val="888888"/>
              </a:buClr>
              <a:buFont typeface="Noto Sans Symbols"/>
              <a:buNone/>
              <a:defRPr sz="18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ctr" rtl="0">
              <a:spcBef>
                <a:spcPts val="600"/>
              </a:spcBef>
              <a:buClr>
                <a:srgbClr val="888888"/>
              </a:buClr>
              <a:buFont typeface="Noto Sans Symbols"/>
              <a:buNone/>
              <a:defRPr sz="18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ctr" rtl="0">
              <a:spcBef>
                <a:spcPts val="600"/>
              </a:spcBef>
              <a:buClr>
                <a:srgbClr val="888888"/>
              </a:buClr>
              <a:buFont typeface="Noto Sans Symbols"/>
              <a:buNone/>
              <a:defRPr sz="18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ctr" rtl="0">
              <a:spcBef>
                <a:spcPts val="360"/>
              </a:spcBef>
              <a:buClr>
                <a:srgbClr val="888888"/>
              </a:buClr>
              <a:buFont typeface="Noto Sans Symbols"/>
              <a:buNone/>
              <a:defRPr sz="18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ctr" rtl="0">
              <a:spcBef>
                <a:spcPts val="360"/>
              </a:spcBef>
              <a:buClr>
                <a:srgbClr val="888888"/>
              </a:buClr>
              <a:buFont typeface="Noto Sans Symbols"/>
              <a:buNone/>
              <a:defRPr sz="18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ctr" rtl="0">
              <a:spcBef>
                <a:spcPts val="360"/>
              </a:spcBef>
              <a:buClr>
                <a:srgbClr val="888888"/>
              </a:buClr>
              <a:buFont typeface="Noto Sans Symbols"/>
              <a:buNone/>
              <a:defRPr sz="18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ctr" rtl="0">
              <a:spcBef>
                <a:spcPts val="360"/>
              </a:spcBef>
              <a:buClr>
                <a:srgbClr val="888888"/>
              </a:buClr>
              <a:buFont typeface="Noto Sans Symbols"/>
              <a:buNone/>
              <a:defRPr sz="18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779464" y="590550"/>
            <a:ext cx="36576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36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693023" y="739587"/>
            <a:ext cx="3657600" cy="530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779464" y="1816100"/>
            <a:ext cx="3657600" cy="382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Font typeface="Trebuchet MS"/>
              <a:buNone/>
              <a:defRPr sz="1800"/>
            </a:lvl1pPr>
            <a:lvl2pPr marL="457200" indent="0" rtl="0">
              <a:spcBef>
                <a:spcPts val="0"/>
              </a:spcBef>
              <a:buFont typeface="Trebuchet MS"/>
              <a:buNone/>
              <a:defRPr sz="1200"/>
            </a:lvl2pPr>
            <a:lvl3pPr marL="914400" indent="0" rtl="0">
              <a:spcBef>
                <a:spcPts val="0"/>
              </a:spcBef>
              <a:buFont typeface="Trebuchet MS"/>
              <a:buNone/>
              <a:defRPr sz="1000"/>
            </a:lvl3pPr>
            <a:lvl4pPr marL="1371600" indent="0" rtl="0">
              <a:spcBef>
                <a:spcPts val="0"/>
              </a:spcBef>
              <a:buFont typeface="Trebuchet MS"/>
              <a:buNone/>
              <a:defRPr sz="900"/>
            </a:lvl4pPr>
            <a:lvl5pPr marL="1828800" indent="0" rtl="0">
              <a:spcBef>
                <a:spcPts val="0"/>
              </a:spcBef>
              <a:buFont typeface="Trebuchet MS"/>
              <a:buNone/>
              <a:defRPr sz="900"/>
            </a:lvl5pPr>
            <a:lvl6pPr marL="2286000" indent="0" rtl="0">
              <a:spcBef>
                <a:spcPts val="0"/>
              </a:spcBef>
              <a:buFont typeface="Trebuchet MS"/>
              <a:buNone/>
              <a:defRPr sz="900"/>
            </a:lvl6pPr>
            <a:lvl7pPr marL="2743200" indent="0" rtl="0">
              <a:spcBef>
                <a:spcPts val="0"/>
              </a:spcBef>
              <a:buFont typeface="Trebuchet MS"/>
              <a:buNone/>
              <a:defRPr sz="900"/>
            </a:lvl7pPr>
            <a:lvl8pPr marL="3200400" indent="0" rtl="0">
              <a:spcBef>
                <a:spcPts val="0"/>
              </a:spcBef>
              <a:buFont typeface="Trebuchet MS"/>
              <a:buNone/>
              <a:defRPr sz="900"/>
            </a:lvl8pPr>
            <a:lvl9pPr marL="3657600" indent="0" rtl="0">
              <a:spcBef>
                <a:spcPts val="0"/>
              </a:spcBef>
              <a:buFont typeface="Trebuchet MS"/>
              <a:buNone/>
              <a:defRPr sz="9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8977" y="187452"/>
            <a:ext cx="853665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886200" y="533400"/>
            <a:ext cx="4476749" cy="1252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36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886123" y="1828800"/>
            <a:ext cx="447453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600"/>
              </a:spcBef>
              <a:buFont typeface="Trebuchet MS"/>
              <a:buNone/>
              <a:defRPr sz="1800"/>
            </a:lvl1pPr>
            <a:lvl2pPr marL="457200" indent="0" rtl="0">
              <a:spcBef>
                <a:spcPts val="0"/>
              </a:spcBef>
              <a:buFont typeface="Trebuchet MS"/>
              <a:buNone/>
              <a:defRPr sz="1200"/>
            </a:lvl2pPr>
            <a:lvl3pPr marL="914400" indent="0" rtl="0">
              <a:spcBef>
                <a:spcPts val="0"/>
              </a:spcBef>
              <a:buFont typeface="Trebuchet MS"/>
              <a:buNone/>
              <a:defRPr sz="1000"/>
            </a:lvl3pPr>
            <a:lvl4pPr marL="1371600" indent="0" rtl="0">
              <a:spcBef>
                <a:spcPts val="0"/>
              </a:spcBef>
              <a:buFont typeface="Trebuchet MS"/>
              <a:buNone/>
              <a:defRPr sz="900"/>
            </a:lvl4pPr>
            <a:lvl5pPr marL="1828800" indent="0" rtl="0">
              <a:spcBef>
                <a:spcPts val="0"/>
              </a:spcBef>
              <a:buFont typeface="Trebuchet MS"/>
              <a:buNone/>
              <a:defRPr sz="900"/>
            </a:lvl5pPr>
            <a:lvl6pPr marL="2286000" indent="0" rtl="0">
              <a:spcBef>
                <a:spcPts val="0"/>
              </a:spcBef>
              <a:buFont typeface="Trebuchet MS"/>
              <a:buNone/>
              <a:defRPr sz="900"/>
            </a:lvl6pPr>
            <a:lvl7pPr marL="2743200" indent="0" rtl="0">
              <a:spcBef>
                <a:spcPts val="0"/>
              </a:spcBef>
              <a:buFont typeface="Trebuchet MS"/>
              <a:buNone/>
              <a:defRPr sz="900"/>
            </a:lvl7pPr>
            <a:lvl8pPr marL="3200400" indent="0" rtl="0">
              <a:spcBef>
                <a:spcPts val="0"/>
              </a:spcBef>
              <a:buFont typeface="Trebuchet MS"/>
              <a:buNone/>
              <a:defRPr sz="900"/>
            </a:lvl8pPr>
            <a:lvl9pPr marL="3657600" indent="0" rtl="0">
              <a:spcBef>
                <a:spcPts val="0"/>
              </a:spcBef>
              <a:buFont typeface="Trebuchet MS"/>
              <a:buNone/>
              <a:defRPr sz="9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3886123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5867398" y="6288741"/>
            <a:ext cx="267596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7" name="Shape 107"/>
          <p:cNvSpPr>
            <a:spLocks noGrp="1"/>
          </p:cNvSpPr>
          <p:nvPr>
            <p:ph type="pic" idx="2"/>
          </p:nvPr>
        </p:nvSpPr>
        <p:spPr>
          <a:xfrm flipH="1">
            <a:off x="188252" y="179292"/>
            <a:ext cx="3281086" cy="6483095"/>
          </a:xfrm>
          <a:prstGeom prst="round1Rect">
            <a:avLst>
              <a:gd name="adj" fmla="val 17325"/>
            </a:avLst>
          </a:prstGeom>
          <a:blipFill rotWithShape="0">
            <a:blip r:embed="rId3">
              <a:alphaModFix/>
            </a:blip>
            <a:stretch>
              <a:fillRect/>
            </a:stretch>
          </a:blipFill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Trebuchet MS"/>
              <a:buNone/>
              <a:defRPr sz="3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, Alt.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10953" y="533400"/>
            <a:ext cx="3657600" cy="1252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36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pic" idx="2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rotWithShape="0">
            <a:blip r:embed="rId3">
              <a:alphaModFix/>
            </a:blip>
            <a:stretch>
              <a:fillRect/>
            </a:stretch>
          </a:blipFill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Trebuchet MS"/>
              <a:buNone/>
              <a:defRPr sz="3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710412" y="1828800"/>
            <a:ext cx="36576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600"/>
              </a:spcBef>
              <a:buFont typeface="Trebuchet MS"/>
              <a:buNone/>
              <a:defRPr sz="1800"/>
            </a:lvl1pPr>
            <a:lvl2pPr marL="457200" indent="0" rtl="0">
              <a:spcBef>
                <a:spcPts val="0"/>
              </a:spcBef>
              <a:buFont typeface="Trebuchet MS"/>
              <a:buNone/>
              <a:defRPr sz="1200"/>
            </a:lvl2pPr>
            <a:lvl3pPr marL="914400" indent="0" rtl="0">
              <a:spcBef>
                <a:spcPts val="0"/>
              </a:spcBef>
              <a:buFont typeface="Trebuchet MS"/>
              <a:buNone/>
              <a:defRPr sz="1000"/>
            </a:lvl3pPr>
            <a:lvl4pPr marL="1371600" indent="0" rtl="0">
              <a:spcBef>
                <a:spcPts val="0"/>
              </a:spcBef>
              <a:buFont typeface="Trebuchet MS"/>
              <a:buNone/>
              <a:defRPr sz="900"/>
            </a:lvl4pPr>
            <a:lvl5pPr marL="1828800" indent="0" rtl="0">
              <a:spcBef>
                <a:spcPts val="0"/>
              </a:spcBef>
              <a:buFont typeface="Trebuchet MS"/>
              <a:buNone/>
              <a:defRPr sz="900"/>
            </a:lvl5pPr>
            <a:lvl6pPr marL="2286000" indent="0" rtl="0">
              <a:spcBef>
                <a:spcPts val="0"/>
              </a:spcBef>
              <a:buFont typeface="Trebuchet MS"/>
              <a:buNone/>
              <a:defRPr sz="900"/>
            </a:lvl6pPr>
            <a:lvl7pPr marL="2743200" indent="0" rtl="0">
              <a:spcBef>
                <a:spcPts val="0"/>
              </a:spcBef>
              <a:buFont typeface="Trebuchet MS"/>
              <a:buNone/>
              <a:defRPr sz="900"/>
            </a:lvl7pPr>
            <a:lvl8pPr marL="3200400" indent="0" rtl="0">
              <a:spcBef>
                <a:spcPts val="0"/>
              </a:spcBef>
              <a:buFont typeface="Trebuchet MS"/>
              <a:buNone/>
              <a:defRPr sz="900"/>
            </a:lvl8pPr>
            <a:lvl9pPr marL="3657600" indent="0" rtl="0">
              <a:spcBef>
                <a:spcPts val="0"/>
              </a:spcBef>
              <a:buFont typeface="Trebuchet MS"/>
              <a:buNone/>
              <a:defRPr sz="9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651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325812" y="6288741"/>
            <a:ext cx="52175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bove Capti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808037" y="3778623"/>
            <a:ext cx="7560514" cy="11026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36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pic" idx="2"/>
          </p:nvPr>
        </p:nvSpPr>
        <p:spPr>
          <a:xfrm flipH="1">
            <a:off x="871583" y="762000"/>
            <a:ext cx="7427726" cy="2989730"/>
          </a:xfrm>
          <a:prstGeom prst="roundRect">
            <a:avLst>
              <a:gd name="adj" fmla="val 7476"/>
            </a:avLst>
          </a:prstGeom>
          <a:blipFill rotWithShape="0">
            <a:blip r:embed="rId3">
              <a:alphaModFix/>
            </a:blip>
            <a:stretch>
              <a:fillRect/>
            </a:stretch>
          </a:blipFill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Trebuchet MS"/>
              <a:buNone/>
              <a:defRPr sz="3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08033" y="4827492"/>
            <a:ext cx="7559977" cy="1220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300"/>
              </a:spcBef>
              <a:buFont typeface="Trebuchet MS"/>
              <a:buNone/>
              <a:defRPr sz="1800"/>
            </a:lvl1pPr>
            <a:lvl2pPr marL="457200" indent="0" rtl="0">
              <a:spcBef>
                <a:spcPts val="0"/>
              </a:spcBef>
              <a:buFont typeface="Trebuchet MS"/>
              <a:buNone/>
              <a:defRPr sz="1200"/>
            </a:lvl2pPr>
            <a:lvl3pPr marL="914400" indent="0" rtl="0">
              <a:spcBef>
                <a:spcPts val="0"/>
              </a:spcBef>
              <a:buFont typeface="Trebuchet MS"/>
              <a:buNone/>
              <a:defRPr sz="1000"/>
            </a:lvl3pPr>
            <a:lvl4pPr marL="1371600" indent="0" rtl="0">
              <a:spcBef>
                <a:spcPts val="0"/>
              </a:spcBef>
              <a:buFont typeface="Trebuchet MS"/>
              <a:buNone/>
              <a:defRPr sz="900"/>
            </a:lvl4pPr>
            <a:lvl5pPr marL="1828800" indent="0" rtl="0">
              <a:spcBef>
                <a:spcPts val="0"/>
              </a:spcBef>
              <a:buFont typeface="Trebuchet MS"/>
              <a:buNone/>
              <a:defRPr sz="900"/>
            </a:lvl5pPr>
            <a:lvl6pPr marL="2286000" indent="0" rtl="0">
              <a:spcBef>
                <a:spcPts val="0"/>
              </a:spcBef>
              <a:buFont typeface="Trebuchet MS"/>
              <a:buNone/>
              <a:defRPr sz="900"/>
            </a:lvl6pPr>
            <a:lvl7pPr marL="2743200" indent="0" rtl="0">
              <a:spcBef>
                <a:spcPts val="0"/>
              </a:spcBef>
              <a:buFont typeface="Trebuchet MS"/>
              <a:buNone/>
              <a:defRPr sz="900"/>
            </a:lvl7pPr>
            <a:lvl8pPr marL="3200400" indent="0" rtl="0">
              <a:spcBef>
                <a:spcPts val="0"/>
              </a:spcBef>
              <a:buFont typeface="Trebuchet MS"/>
              <a:buNone/>
              <a:defRPr sz="900"/>
            </a:lvl8pPr>
            <a:lvl9pPr marL="3657600" indent="0" rtl="0">
              <a:spcBef>
                <a:spcPts val="0"/>
              </a:spcBef>
              <a:buFont typeface="Trebuchet MS"/>
              <a:buNone/>
              <a:defRPr sz="9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651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325812" y="6288741"/>
            <a:ext cx="52175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 rot="5400000">
            <a:off x="2466741" y="141521"/>
            <a:ext cx="4208929" cy="7583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Shape 1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 rot="5400000">
            <a:off x="5373266" y="2734842"/>
            <a:ext cx="5268912" cy="1358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 rot="5400000">
            <a:off x="1230313" y="328613"/>
            <a:ext cx="5268911" cy="6170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367" y="187452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79462" y="2591359"/>
            <a:ext cx="7583486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4400" b="1" cap="none" baseline="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79462" y="3950353"/>
            <a:ext cx="7583486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600"/>
              </a:spcBef>
              <a:buClr>
                <a:schemeClr val="lt1"/>
              </a:buClr>
              <a:buFont typeface="Trebuchet MS"/>
              <a:buNone/>
              <a:defRPr sz="2000" cap="none" baseline="0">
                <a:solidFill>
                  <a:schemeClr val="lt1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3657600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88541" y="1828800"/>
            <a:ext cx="3657600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79462" y="1438834"/>
            <a:ext cx="36576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7142"/>
              </a:lnSpc>
              <a:spcBef>
                <a:spcPts val="0"/>
              </a:spcBef>
              <a:buFont typeface="Trebuchet MS"/>
              <a:buNone/>
              <a:defRPr sz="2800" b="0"/>
            </a:lvl1pPr>
            <a:lvl2pPr marL="457200" indent="0" rtl="0">
              <a:spcBef>
                <a:spcPts val="0"/>
              </a:spcBef>
              <a:buFont typeface="Trebuchet MS"/>
              <a:buNone/>
              <a:defRPr sz="2000" b="1"/>
            </a:lvl2pPr>
            <a:lvl3pPr marL="914400" indent="0" rtl="0">
              <a:spcBef>
                <a:spcPts val="0"/>
              </a:spcBef>
              <a:buFont typeface="Trebuchet MS"/>
              <a:buNone/>
              <a:defRPr sz="1800" b="1"/>
            </a:lvl3pPr>
            <a:lvl4pPr marL="1371600" indent="0" rtl="0">
              <a:spcBef>
                <a:spcPts val="0"/>
              </a:spcBef>
              <a:buFont typeface="Trebuchet MS"/>
              <a:buNone/>
              <a:defRPr sz="1600" b="1"/>
            </a:lvl4pPr>
            <a:lvl5pPr marL="1828800" indent="0" rtl="0">
              <a:spcBef>
                <a:spcPts val="0"/>
              </a:spcBef>
              <a:buFont typeface="Trebuchet MS"/>
              <a:buNone/>
              <a:defRPr sz="1600" b="1"/>
            </a:lvl5pPr>
            <a:lvl6pPr marL="2286000" indent="0" rtl="0">
              <a:spcBef>
                <a:spcPts val="0"/>
              </a:spcBef>
              <a:buFont typeface="Trebuchet MS"/>
              <a:buNone/>
              <a:defRPr sz="1600" b="1"/>
            </a:lvl6pPr>
            <a:lvl7pPr marL="2743200" indent="0" rtl="0">
              <a:spcBef>
                <a:spcPts val="0"/>
              </a:spcBef>
              <a:buFont typeface="Trebuchet MS"/>
              <a:buNone/>
              <a:defRPr sz="1600" b="1"/>
            </a:lvl7pPr>
            <a:lvl8pPr marL="3200400" indent="0" rtl="0">
              <a:spcBef>
                <a:spcPts val="0"/>
              </a:spcBef>
              <a:buFont typeface="Trebuchet MS"/>
              <a:buNone/>
              <a:defRPr sz="1600" b="1"/>
            </a:lvl8pPr>
            <a:lvl9pPr marL="3657600" indent="0" rtl="0">
              <a:spcBef>
                <a:spcPts val="0"/>
              </a:spcBef>
              <a:buFont typeface="Trebuchet MS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779462" y="2362199"/>
            <a:ext cx="3657600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705350" y="1438834"/>
            <a:ext cx="36576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7142"/>
              </a:lnSpc>
              <a:spcBef>
                <a:spcPts val="0"/>
              </a:spcBef>
              <a:buFont typeface="Trebuchet MS"/>
              <a:buNone/>
              <a:defRPr sz="2800" b="0"/>
            </a:lvl1pPr>
            <a:lvl2pPr marL="457200" indent="0" rtl="0">
              <a:spcBef>
                <a:spcPts val="0"/>
              </a:spcBef>
              <a:buFont typeface="Trebuchet MS"/>
              <a:buNone/>
              <a:defRPr sz="2000" b="1"/>
            </a:lvl2pPr>
            <a:lvl3pPr marL="914400" indent="0" rtl="0">
              <a:spcBef>
                <a:spcPts val="0"/>
              </a:spcBef>
              <a:buFont typeface="Trebuchet MS"/>
              <a:buNone/>
              <a:defRPr sz="1800" b="1"/>
            </a:lvl3pPr>
            <a:lvl4pPr marL="1371600" indent="0" rtl="0">
              <a:spcBef>
                <a:spcPts val="0"/>
              </a:spcBef>
              <a:buFont typeface="Trebuchet MS"/>
              <a:buNone/>
              <a:defRPr sz="1600" b="1"/>
            </a:lvl4pPr>
            <a:lvl5pPr marL="1828800" indent="0" rtl="0">
              <a:spcBef>
                <a:spcPts val="0"/>
              </a:spcBef>
              <a:buFont typeface="Trebuchet MS"/>
              <a:buNone/>
              <a:defRPr sz="1600" b="1"/>
            </a:lvl5pPr>
            <a:lvl6pPr marL="2286000" indent="0" rtl="0">
              <a:spcBef>
                <a:spcPts val="0"/>
              </a:spcBef>
              <a:buFont typeface="Trebuchet MS"/>
              <a:buNone/>
              <a:defRPr sz="1600" b="1"/>
            </a:lvl6pPr>
            <a:lvl7pPr marL="2743200" indent="0" rtl="0">
              <a:spcBef>
                <a:spcPts val="0"/>
              </a:spcBef>
              <a:buFont typeface="Trebuchet MS"/>
              <a:buNone/>
              <a:defRPr sz="1600" b="1"/>
            </a:lvl7pPr>
            <a:lvl8pPr marL="3200400" indent="0" rtl="0">
              <a:spcBef>
                <a:spcPts val="0"/>
              </a:spcBef>
              <a:buFont typeface="Trebuchet MS"/>
              <a:buNone/>
              <a:defRPr sz="1600" b="1"/>
            </a:lvl8pPr>
            <a:lvl9pPr marL="3657600" indent="0" rtl="0">
              <a:spcBef>
                <a:spcPts val="0"/>
              </a:spcBef>
              <a:buFont typeface="Trebuchet MS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705350" y="2362199"/>
            <a:ext cx="3657600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874058" y="2286000"/>
            <a:ext cx="3563002" cy="1587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Shape 51"/>
          <p:cNvCxnSpPr/>
          <p:nvPr/>
        </p:nvCxnSpPr>
        <p:spPr>
          <a:xfrm>
            <a:off x="4815839" y="2286000"/>
            <a:ext cx="3566159" cy="1587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Shape 52"/>
          <p:cNvCxnSpPr/>
          <p:nvPr/>
        </p:nvCxnSpPr>
        <p:spPr>
          <a:xfrm>
            <a:off x="874058" y="2286000"/>
            <a:ext cx="3563002" cy="1587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Shape 53"/>
          <p:cNvCxnSpPr/>
          <p:nvPr/>
        </p:nvCxnSpPr>
        <p:spPr>
          <a:xfrm>
            <a:off x="4815839" y="2286000"/>
            <a:ext cx="3566159" cy="1587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5076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779462" y="3991816"/>
            <a:ext cx="7585076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710953" y="1828800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710953" y="3991816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779462" y="1828800"/>
            <a:ext cx="3657600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779462" y="3991816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4710953" y="1828800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4710953" y="3991816"/>
            <a:ext cx="36576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886" y="186644"/>
            <a:ext cx="8827265" cy="648309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89706" y="189706"/>
            <a:ext cx="8764587" cy="6478586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0">
                <a:schemeClr val="lt2"/>
              </a:gs>
              <a:gs pos="17000">
                <a:schemeClr val="lt2"/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2575" marR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Char char="●"/>
              <a:defRPr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77850" marR="0" indent="-171450" algn="l" rtl="0">
              <a:spcBef>
                <a:spcPts val="600"/>
              </a:spcBef>
              <a:buClr>
                <a:schemeClr val="lt1"/>
              </a:buClr>
              <a:buFont typeface="Noto Sans Symbols"/>
              <a:buChar char="●"/>
              <a:defRPr sz="2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60425" marR="0" indent="-174625" algn="l" rtl="0">
              <a:spcBef>
                <a:spcPts val="600"/>
              </a:spcBef>
              <a:buClr>
                <a:schemeClr val="lt1"/>
              </a:buClr>
              <a:buFont typeface="Noto Sans Symbols"/>
              <a:buChar char="●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143000" marR="0" indent="-177800" algn="l" rtl="0">
              <a:spcBef>
                <a:spcPts val="600"/>
              </a:spcBef>
              <a:buClr>
                <a:schemeClr val="lt1"/>
              </a:buClr>
              <a:buFont typeface="Noto Sans Symbols"/>
              <a:buChar char="●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425575" marR="0" indent="-168275" algn="l" rtl="0">
              <a:spcBef>
                <a:spcPts val="600"/>
              </a:spcBef>
              <a:buClr>
                <a:schemeClr val="lt1"/>
              </a:buClr>
              <a:buFont typeface="Noto Sans Symbols"/>
              <a:buChar char="●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1325" marR="0" indent="-174625" algn="l" rtl="0">
              <a:spcBef>
                <a:spcPts val="360"/>
              </a:spcBef>
              <a:buClr>
                <a:schemeClr val="lt1"/>
              </a:buClr>
              <a:buFont typeface="Noto Sans Symbols"/>
              <a:buChar char="●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00250" marR="0" indent="-184150" algn="l" rtl="0">
              <a:spcBef>
                <a:spcPts val="360"/>
              </a:spcBef>
              <a:buClr>
                <a:schemeClr val="lt1"/>
              </a:buClr>
              <a:buFont typeface="Noto Sans Symbols"/>
              <a:buChar char="●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290763" marR="0" indent="-182563" algn="l" rtl="0">
              <a:spcBef>
                <a:spcPts val="360"/>
              </a:spcBef>
              <a:buClr>
                <a:schemeClr val="lt1"/>
              </a:buClr>
              <a:buFont typeface="Noto Sans Symbols"/>
              <a:buChar char="●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571750" marR="0" indent="-184150" algn="l" rtl="0">
              <a:spcBef>
                <a:spcPts val="360"/>
              </a:spcBef>
              <a:buClr>
                <a:schemeClr val="lt1"/>
              </a:buClr>
              <a:buFont typeface="Noto Sans Symbols"/>
              <a:buChar char="●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304614" y="6288741"/>
            <a:ext cx="523875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404410" y="219635"/>
            <a:ext cx="49305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ctrTitle"/>
          </p:nvPr>
        </p:nvSpPr>
        <p:spPr>
          <a:xfrm>
            <a:off x="925286" y="764408"/>
            <a:ext cx="7293427" cy="40885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6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La Presentación Oral</a:t>
            </a:r>
            <a:br>
              <a:rPr lang="en-US" sz="6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6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-US" sz="6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sz="66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subTitle" idx="1"/>
          </p:nvPr>
        </p:nvSpPr>
        <p:spPr>
          <a:xfrm>
            <a:off x="1673366" y="4453830"/>
            <a:ext cx="5637009" cy="8821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Una comparación cultural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Usen un organizador gráfico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142875" algn="l" rtl="0">
              <a:spcBef>
                <a:spcPts val="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98" name="Shape 198"/>
          <p:cNvCxnSpPr/>
          <p:nvPr/>
        </p:nvCxnSpPr>
        <p:spPr>
          <a:xfrm flipH="1">
            <a:off x="4499429" y="2267858"/>
            <a:ext cx="18141" cy="4141209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779462" y="2267857"/>
            <a:ext cx="7583486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 txBox="1"/>
          <p:nvPr/>
        </p:nvSpPr>
        <p:spPr>
          <a:xfrm>
            <a:off x="1596570" y="1683082"/>
            <a:ext cx="6121587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Semejanzas              Diferencias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779464" y="202418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Usen un organizador gráfico</a:t>
            </a:r>
          </a:p>
        </p:txBody>
      </p:sp>
      <p:sp>
        <p:nvSpPr>
          <p:cNvPr id="206" name="Shape 206"/>
          <p:cNvSpPr/>
          <p:nvPr/>
        </p:nvSpPr>
        <p:spPr>
          <a:xfrm>
            <a:off x="3611955" y="2182653"/>
            <a:ext cx="4750996" cy="4266098"/>
          </a:xfrm>
          <a:prstGeom prst="ellipse">
            <a:avLst/>
          </a:prstGeom>
          <a:gradFill>
            <a:gsLst>
              <a:gs pos="0">
                <a:srgbClr val="9BC1FF">
                  <a:alpha val="0"/>
                </a:srgbClr>
              </a:gs>
              <a:gs pos="100000">
                <a:srgbClr val="3F80CD">
                  <a:alpha val="0"/>
                </a:srgbClr>
              </a:gs>
            </a:gsLst>
            <a:lin ang="5400000" scaled="0"/>
          </a:gradFill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628702" y="2182653"/>
            <a:ext cx="4750996" cy="4266098"/>
          </a:xfrm>
          <a:prstGeom prst="ellipse">
            <a:avLst/>
          </a:prstGeom>
          <a:gradFill>
            <a:gsLst>
              <a:gs pos="0">
                <a:srgbClr val="9BC1FF">
                  <a:alpha val="0"/>
                </a:srgbClr>
              </a:gs>
              <a:gs pos="100000">
                <a:srgbClr val="3F80CD">
                  <a:alpha val="0"/>
                </a:srgbClr>
              </a:gs>
            </a:gsLst>
            <a:lin ang="5400000" scaled="0"/>
          </a:gradFill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1529592" y="1425387"/>
            <a:ext cx="6177592" cy="461664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Diferencias       Semejanzas       Diferencias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La oración de tesis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Escriban una oración de tesis que conteste la pregunta</a:t>
            </a:r>
          </a:p>
          <a:p>
            <a:pPr marL="282575" marR="0" lvl="0" indent="-793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Usen algunas palabras de la pregunta en su tesis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6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Incluyan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Una introducción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Un desarrollo haciendo una comparación del tema de la pregunta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Una conclusión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779462" y="658791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Usen estas expresiones para corregir sus errores al hablar: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779462" y="2463753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 sea			That is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Digo			I mean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Mejor dicho		rather</a:t>
            </a:r>
          </a:p>
          <a:p>
            <a:pPr marL="282575" marR="0" lvl="0" indent="-539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36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640541" y="1273904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Usen estas expresiones de pausa para darse más tiempo para pensar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779462" y="28606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Así que			So…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Entonces		So…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Pues			Well..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Además		Besides</a:t>
            </a:r>
          </a:p>
          <a:p>
            <a:pPr marL="282575" marR="0" lvl="0" indent="-539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36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779462" y="559579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Vocabulario para la comparación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36610" y="1828800"/>
            <a:ext cx="8553583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Por un lado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		On the one hand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Por otro lado			On the other hand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En comparación con		in comparison with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Si se compara…con		If one compares…with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Es cada vez más		It’s more and more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Es cada vez menos		It’s less and less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779462" y="559579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Vocabulario para la comparación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36610" y="1828800"/>
            <a:ext cx="8553583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Mientras que X…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	While X…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parece a…			It is similar to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No se parece en nada a…	Is not at all like…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Mejor /peor que		better/worse than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Aunque…				Although / even though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 la inversa			conversely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779462" y="559579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Vocabulario para la comparación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36610" y="1828800"/>
            <a:ext cx="8553583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 manera diferente		differently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Sin embargo			However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En contraste			In contrast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Por el contrario		In contrast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 pesar de (que)		In spite of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Al contrario			on the contrary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779462" y="559579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Vocabulario para la comparación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36610" y="1828800"/>
            <a:ext cx="8553583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99615"/>
              <a:buFont typeface="Noto Sans Symbols"/>
              <a:buChar char="●"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Tanto X como Y..			X as well as Y</a:t>
            </a:r>
          </a:p>
          <a:p>
            <a:pPr marL="282575" marR="0" lvl="0" indent="-2825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99615"/>
              <a:buFont typeface="Noto Sans Symbols"/>
              <a:buChar char="●"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X al igual que Y			X as well as Y</a:t>
            </a:r>
          </a:p>
          <a:p>
            <a:pPr marL="282575" marR="0" lvl="0" indent="-2825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99615"/>
              <a:buFont typeface="Noto Sans Symbols"/>
              <a:buChar char="●"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Aún así				Even so</a:t>
            </a:r>
          </a:p>
          <a:p>
            <a:pPr marL="282575" marR="0" lvl="0" indent="-2825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99615"/>
              <a:buFont typeface="Noto Sans Symbols"/>
              <a:buChar char="●"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No obstante			Nevertheless / however</a:t>
            </a:r>
          </a:p>
          <a:p>
            <a:pPr marL="282575" marR="0" lvl="0" indent="-2825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99615"/>
              <a:buFont typeface="Noto Sans Symbols"/>
              <a:buChar char="●"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diferencia en (que)		It differs in that…</a:t>
            </a:r>
          </a:p>
          <a:p>
            <a:pPr marL="282575" marR="0" lvl="0" indent="-2825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99615"/>
              <a:buFont typeface="Noto Sans Symbols"/>
              <a:buChar char="●"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Parecido				similar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ans Symbols"/>
              <a:buNone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			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25284" y="471454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Instrucciones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306284" y="2366759"/>
            <a:ext cx="6966857" cy="34747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El estudiante tendrá 4 minutos para leer el tema de la presentación y prepararla.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Después, tendrá 2 minutos para grabar la presentación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620693" y="43679"/>
            <a:ext cx="832980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Modelo: Introducciones posible</a:t>
            </a:r>
            <a:r>
              <a:rPr lang="en-US" sz="4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20695" y="1607226"/>
            <a:ext cx="7742255" cy="48018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Hay muchas maneras de calificar los exámenes en el mundo.  En esta presentación se hablará del sistema de los estados unidos y de México.</a:t>
            </a:r>
          </a:p>
          <a:p>
            <a:pPr marL="282575" marR="0" lvl="0" indent="-1301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Cada país tiene su manera de calificar exámenes.  Yo hablaré de los sistemas /yo haré </a:t>
            </a:r>
            <a:r>
              <a:rPr lang="en-US" sz="24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una comparación 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 …y…</a:t>
            </a:r>
          </a:p>
          <a:p>
            <a:pPr marL="282575" marR="0" lvl="0" indent="-1301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Cada país tiene un sistema de calificación único. Hay muchas </a:t>
            </a:r>
            <a:r>
              <a:rPr lang="en-US" sz="24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diferencias y semejanzas entre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el sistema de…y…</a:t>
            </a:r>
          </a:p>
          <a:p>
            <a:pPr marL="282575" marR="0" lvl="0" indent="-1301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42875" algn="l" rtl="0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620693" y="43679"/>
            <a:ext cx="832980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Modelo: Introducciones posible</a:t>
            </a:r>
            <a:r>
              <a:rPr lang="en-US" sz="4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20695" y="1607226"/>
            <a:ext cx="7742255" cy="48018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El sistema de la mayoría de países se basa en números.  </a:t>
            </a:r>
            <a:r>
              <a:rPr lang="en-US" sz="24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Sin embargo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, los númerous son diferentes.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Buenos días.  Gracias por la oportunidad de hablar de un tema muy interesante, los sistemas de calificación de México y los Estados Unidos.</a:t>
            </a: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952601" y="47066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Modelo: La oración de tesis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779462" y="3158725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El sistema de calificación en mi escuela es </a:t>
            </a:r>
            <a:r>
              <a:rPr lang="en-US" sz="2400" b="0" i="0" u="sng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 la vez diferente y parecido 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al de Venezuela.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308525" y="1857716"/>
            <a:ext cx="1843322" cy="369332"/>
          </a:xfrm>
          <a:prstGeom prst="rect">
            <a:avLst/>
          </a:prstGeom>
          <a:solidFill>
            <a:srgbClr val="C0504D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Razón número 1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5451344" y="4919307"/>
            <a:ext cx="1798689" cy="369332"/>
          </a:xfrm>
          <a:prstGeom prst="rect">
            <a:avLst/>
          </a:prstGeom>
          <a:solidFill>
            <a:srgbClr val="C0504D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razón número 2</a:t>
            </a:r>
          </a:p>
        </p:txBody>
      </p:sp>
      <p:cxnSp>
        <p:nvCxnSpPr>
          <p:cNvPr id="277" name="Shape 277"/>
          <p:cNvCxnSpPr/>
          <p:nvPr/>
        </p:nvCxnSpPr>
        <p:spPr>
          <a:xfrm flipH="1">
            <a:off x="5930281" y="2248042"/>
            <a:ext cx="876864" cy="910682"/>
          </a:xfrm>
          <a:prstGeom prst="straightConnector1">
            <a:avLst/>
          </a:prstGeom>
          <a:noFill/>
          <a:ln w="31750" cap="flat" cmpd="sng">
            <a:solidFill>
              <a:srgbClr val="FFFFFF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78" name="Shape 278"/>
          <p:cNvCxnSpPr/>
          <p:nvPr/>
        </p:nvCxnSpPr>
        <p:spPr>
          <a:xfrm rot="10800000">
            <a:off x="5735466" y="4119528"/>
            <a:ext cx="595377" cy="799778"/>
          </a:xfrm>
          <a:prstGeom prst="straightConnector1">
            <a:avLst/>
          </a:prstGeom>
          <a:noFill/>
          <a:ln w="31750" cap="flat" cmpd="sng">
            <a:solidFill>
              <a:srgbClr val="FFFFFF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79" name="Shape 279"/>
          <p:cNvCxnSpPr/>
          <p:nvPr/>
        </p:nvCxnSpPr>
        <p:spPr>
          <a:xfrm>
            <a:off x="4723325" y="3571617"/>
            <a:ext cx="1885361" cy="0"/>
          </a:xfrm>
          <a:prstGeom prst="straightConnector1">
            <a:avLst/>
          </a:prstGeom>
          <a:noFill/>
          <a:ln w="31750" cap="flat" cmpd="sng">
            <a:solidFill>
              <a:srgbClr val="FF7E8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0" name="Shape 280"/>
          <p:cNvCxnSpPr/>
          <p:nvPr/>
        </p:nvCxnSpPr>
        <p:spPr>
          <a:xfrm rot="10800000" flipH="1">
            <a:off x="4068410" y="3948620"/>
            <a:ext cx="2240114" cy="19842"/>
          </a:xfrm>
          <a:prstGeom prst="straightConnector1">
            <a:avLst/>
          </a:prstGeom>
          <a:noFill/>
          <a:ln w="31750" cap="flat" cmpd="sng">
            <a:solidFill>
              <a:srgbClr val="FF7E8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779462" y="444522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Modelo: La oración de tesis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700079" y="2578444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130175" algn="l" rtl="0">
              <a:spcBef>
                <a:spcPts val="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Hay muchas </a:t>
            </a:r>
            <a:r>
              <a:rPr lang="en-US" sz="2400" b="0" i="0" u="sng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diferencias y semejanzas 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en los </a:t>
            </a:r>
          </a:p>
          <a:p>
            <a:pPr marL="0" marR="0" lvl="0" indent="0" algn="l" rtl="0">
              <a:spcBef>
                <a:spcPts val="2000"/>
              </a:spcBef>
              <a:buClr>
                <a:schemeClr val="lt1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  sistemas de calificación de los Estados Unidos y de      </a:t>
            </a:r>
          </a:p>
          <a:p>
            <a:pPr marL="0" marR="0" lvl="0" indent="0" algn="l" rtl="0">
              <a:spcBef>
                <a:spcPts val="2000"/>
              </a:spcBef>
              <a:buClr>
                <a:schemeClr val="lt1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  Chile.                       </a:t>
            </a:r>
          </a:p>
          <a:p>
            <a:pPr marL="282575" marR="0" lvl="0" indent="-1301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3582432" y="1872850"/>
            <a:ext cx="2027618" cy="400109"/>
          </a:xfrm>
          <a:prstGeom prst="rect">
            <a:avLst/>
          </a:prstGeom>
          <a:solidFill>
            <a:srgbClr val="C0504D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Razón número 1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5927646" y="2209113"/>
            <a:ext cx="1978025" cy="400109"/>
          </a:xfrm>
          <a:prstGeom prst="rect">
            <a:avLst/>
          </a:prstGeom>
          <a:solidFill>
            <a:srgbClr val="C0504D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razón número 2</a:t>
            </a:r>
          </a:p>
        </p:txBody>
      </p:sp>
      <p:cxnSp>
        <p:nvCxnSpPr>
          <p:cNvPr id="289" name="Shape 289"/>
          <p:cNvCxnSpPr/>
          <p:nvPr/>
        </p:nvCxnSpPr>
        <p:spPr>
          <a:xfrm flipH="1">
            <a:off x="3393649" y="2275459"/>
            <a:ext cx="714701" cy="1025090"/>
          </a:xfrm>
          <a:prstGeom prst="straightConnector1">
            <a:avLst/>
          </a:prstGeom>
          <a:noFill/>
          <a:ln w="31750" cap="flat" cmpd="sng">
            <a:solidFill>
              <a:srgbClr val="FFFFFF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0" name="Shape 290"/>
          <p:cNvCxnSpPr/>
          <p:nvPr/>
        </p:nvCxnSpPr>
        <p:spPr>
          <a:xfrm flipH="1">
            <a:off x="5709342" y="2578444"/>
            <a:ext cx="760421" cy="722104"/>
          </a:xfrm>
          <a:prstGeom prst="straightConnector1">
            <a:avLst/>
          </a:prstGeom>
          <a:noFill/>
          <a:ln w="31750" cap="flat" cmpd="sng">
            <a:solidFill>
              <a:srgbClr val="FFFFFF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1" name="Shape 291"/>
          <p:cNvCxnSpPr/>
          <p:nvPr/>
        </p:nvCxnSpPr>
        <p:spPr>
          <a:xfrm>
            <a:off x="2659350" y="3690671"/>
            <a:ext cx="1627363" cy="0"/>
          </a:xfrm>
          <a:prstGeom prst="straightConnector1">
            <a:avLst/>
          </a:prstGeom>
          <a:noFill/>
          <a:ln w="31750" cap="flat" cmpd="sng">
            <a:solidFill>
              <a:srgbClr val="FF7E8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2" name="Shape 292"/>
          <p:cNvCxnSpPr/>
          <p:nvPr/>
        </p:nvCxnSpPr>
        <p:spPr>
          <a:xfrm>
            <a:off x="4690771" y="3690671"/>
            <a:ext cx="1627363" cy="0"/>
          </a:xfrm>
          <a:prstGeom prst="straightConnector1">
            <a:avLst/>
          </a:prstGeom>
          <a:noFill/>
          <a:ln w="31750" cap="flat" cmpd="sng">
            <a:solidFill>
              <a:srgbClr val="FF7E8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Modelo: La oración de tesis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130175" algn="l" rtl="0">
              <a:spcBef>
                <a:spcPts val="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301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El sistema de calificación en los Estados Unidos </a:t>
            </a:r>
            <a:r>
              <a:rPr lang="en-US" sz="2400" b="0" i="0" u="sng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</a:t>
            </a:r>
          </a:p>
          <a:p>
            <a:pPr marL="0" marR="0" lvl="0" indent="0" algn="l" rtl="0">
              <a:spcBef>
                <a:spcPts val="2000"/>
              </a:spcBef>
              <a:buClr>
                <a:schemeClr val="lt1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   </a:t>
            </a:r>
            <a:r>
              <a:rPr lang="en-US" sz="2400" b="0" i="0" u="sng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parece a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 de Chile pero también </a:t>
            </a:r>
            <a:r>
              <a:rPr lang="en-US" sz="2400" b="0" i="0" u="sng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</a:t>
            </a:r>
            <a:r>
              <a:rPr lang="en-US" sz="24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diferencia en</a:t>
            </a:r>
          </a:p>
          <a:p>
            <a:pPr marL="0" marR="0" lvl="0" indent="0" algn="l" rtl="0">
              <a:spcBef>
                <a:spcPts val="2000"/>
              </a:spcBef>
              <a:buClr>
                <a:srgbClr val="FFFFFF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   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algunos aspectos.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2262433" y="2186650"/>
            <a:ext cx="2027618" cy="400109"/>
          </a:xfrm>
          <a:prstGeom prst="rect">
            <a:avLst/>
          </a:prstGeom>
          <a:solidFill>
            <a:srgbClr val="C0504D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Razón número 1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5431498" y="5165087"/>
            <a:ext cx="1978025" cy="400109"/>
          </a:xfrm>
          <a:prstGeom prst="rect">
            <a:avLst/>
          </a:prstGeom>
          <a:solidFill>
            <a:srgbClr val="C0504D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razón número 2</a:t>
            </a:r>
          </a:p>
        </p:txBody>
      </p:sp>
      <p:cxnSp>
        <p:nvCxnSpPr>
          <p:cNvPr id="301" name="Shape 301"/>
          <p:cNvCxnSpPr/>
          <p:nvPr/>
        </p:nvCxnSpPr>
        <p:spPr>
          <a:xfrm flipH="1">
            <a:off x="1885360" y="2555982"/>
            <a:ext cx="1051833" cy="1233900"/>
          </a:xfrm>
          <a:prstGeom prst="straightConnector1">
            <a:avLst/>
          </a:prstGeom>
          <a:noFill/>
          <a:ln w="31750" cap="flat" cmpd="sng">
            <a:solidFill>
              <a:srgbClr val="FFFFFF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2" name="Shape 302"/>
          <p:cNvCxnSpPr/>
          <p:nvPr/>
        </p:nvCxnSpPr>
        <p:spPr>
          <a:xfrm rot="10800000" flipH="1">
            <a:off x="6469766" y="4206570"/>
            <a:ext cx="138919" cy="958516"/>
          </a:xfrm>
          <a:prstGeom prst="straightConnector1">
            <a:avLst/>
          </a:prstGeom>
          <a:noFill/>
          <a:ln w="31750" cap="flat" cmpd="sng">
            <a:solidFill>
              <a:srgbClr val="FFFFFF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3" name="Shape 303"/>
          <p:cNvCxnSpPr/>
          <p:nvPr/>
        </p:nvCxnSpPr>
        <p:spPr>
          <a:xfrm rot="10800000" flipH="1">
            <a:off x="1230445" y="4206570"/>
            <a:ext cx="1031986" cy="0"/>
          </a:xfrm>
          <a:prstGeom prst="straightConnector1">
            <a:avLst/>
          </a:prstGeom>
          <a:noFill/>
          <a:ln w="31750" cap="flat" cmpd="sng">
            <a:solidFill>
              <a:srgbClr val="FF7E8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4" name="Shape 304"/>
          <p:cNvCxnSpPr/>
          <p:nvPr/>
        </p:nvCxnSpPr>
        <p:spPr>
          <a:xfrm>
            <a:off x="7720056" y="3634450"/>
            <a:ext cx="297688" cy="0"/>
          </a:xfrm>
          <a:prstGeom prst="straightConnector1">
            <a:avLst/>
          </a:prstGeom>
          <a:noFill/>
          <a:ln w="31750" cap="flat" cmpd="sng">
            <a:solidFill>
              <a:srgbClr val="FF7E8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rot="10800000" flipH="1">
            <a:off x="5801426" y="4206571"/>
            <a:ext cx="1759862" cy="1"/>
          </a:xfrm>
          <a:prstGeom prst="straightConnector1">
            <a:avLst/>
          </a:prstGeom>
          <a:noFill/>
          <a:ln w="31750" cap="flat" cmpd="sng">
            <a:solidFill>
              <a:srgbClr val="FF7E8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El desarrollo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779462" y="1928011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En mi escuela se usan varios métodos para calificar exámenes.  Algunos maestros usan los números 1 a 5 </a:t>
            </a:r>
            <a:r>
              <a:rPr lang="en-US" sz="24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mientras que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otros usan 1 a cien.  </a:t>
            </a:r>
            <a:r>
              <a:rPr lang="en-US" sz="24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Sin embargo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, todos cambian los números a una letra.  Por ejemplo, un 5 se convierte en una A y un 2 se convierte en una D.  80 puntos es equivalente a una B.</a:t>
            </a:r>
          </a:p>
          <a:p>
            <a:pPr marL="282575" marR="0" lvl="0" indent="-1301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301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5403558" y="5398739"/>
            <a:ext cx="2140330" cy="400109"/>
          </a:xfrm>
          <a:prstGeom prst="rect">
            <a:avLst/>
          </a:prstGeom>
          <a:solidFill>
            <a:srgbClr val="C0504D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Razón numero 1</a:t>
            </a:r>
          </a:p>
        </p:txBody>
      </p:sp>
      <p:cxnSp>
        <p:nvCxnSpPr>
          <p:cNvPr id="313" name="Shape 313"/>
          <p:cNvCxnSpPr/>
          <p:nvPr/>
        </p:nvCxnSpPr>
        <p:spPr>
          <a:xfrm rot="10800000">
            <a:off x="5939397" y="4347099"/>
            <a:ext cx="649442" cy="1051639"/>
          </a:xfrm>
          <a:prstGeom prst="straightConnector1">
            <a:avLst/>
          </a:prstGeom>
          <a:noFill/>
          <a:ln w="31750" cap="flat" cmpd="sng">
            <a:solidFill>
              <a:srgbClr val="FFFFFF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El desarrollo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779462" y="2047066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rgbClr val="FFFFFF"/>
              </a:buClr>
              <a:buSzPct val="100000"/>
              <a:buFont typeface="Noto Sans Symbols"/>
              <a:buChar char="●"/>
            </a:pPr>
            <a:r>
              <a:rPr lang="en-US" sz="24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En contraste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, en España, hay dos maneras de calificar. Se usa únicamente un sistema numérico.  En la escuela secundaria sólo se usa la escala del 1 al 10, sin letras.  En la universidad, cuando un estudiante ha aprobado la clase, se le pone una nota del 1 al 4. Cuando estudié en la universidad en Burgos mis profesores me pusieron los números del 1 al 4.  Nunca me dieron una letra como nota.</a:t>
            </a: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0" name="Shape 320"/>
          <p:cNvSpPr txBox="1"/>
          <p:nvPr/>
        </p:nvSpPr>
        <p:spPr>
          <a:xfrm>
            <a:off x="5780630" y="5836042"/>
            <a:ext cx="2140330" cy="400109"/>
          </a:xfrm>
          <a:prstGeom prst="rect">
            <a:avLst/>
          </a:prstGeom>
          <a:solidFill>
            <a:srgbClr val="C0504D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Razón numero 2</a:t>
            </a:r>
          </a:p>
        </p:txBody>
      </p:sp>
      <p:cxnSp>
        <p:nvCxnSpPr>
          <p:cNvPr id="321" name="Shape 321"/>
          <p:cNvCxnSpPr/>
          <p:nvPr/>
        </p:nvCxnSpPr>
        <p:spPr>
          <a:xfrm rot="10800000">
            <a:off x="6430074" y="5119317"/>
            <a:ext cx="635068" cy="716727"/>
          </a:xfrm>
          <a:prstGeom prst="straightConnector1">
            <a:avLst/>
          </a:prstGeom>
          <a:noFill/>
          <a:ln w="31750" cap="flat" cmpd="sng">
            <a:solidFill>
              <a:srgbClr val="FFFFFF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La Conclusión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99615"/>
              <a:buFont typeface="Noto Sans Symbols"/>
              <a:buChar char="●"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Como se puede ver, hay muchas </a:t>
            </a:r>
            <a:r>
              <a:rPr lang="en-US" sz="259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semejanzas</a:t>
            </a: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y </a:t>
            </a:r>
            <a:r>
              <a:rPr lang="en-US" sz="259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diferencias</a:t>
            </a: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en los sistemas de calificación.  En los Estados Unidos se usan </a:t>
            </a:r>
            <a:r>
              <a:rPr lang="en-US" sz="259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tanto</a:t>
            </a: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los números </a:t>
            </a:r>
            <a:r>
              <a:rPr lang="en-US" sz="259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como</a:t>
            </a: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las letras </a:t>
            </a:r>
            <a:r>
              <a:rPr lang="en-US" sz="259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mientras que </a:t>
            </a: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en otros países sólo se usan números.</a:t>
            </a:r>
          </a:p>
          <a:p>
            <a:pPr marL="282575" marR="0" lvl="0" indent="-118110" algn="l" rtl="0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59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99615"/>
              <a:buFont typeface="Noto Sans Symbols"/>
              <a:buChar char="●"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Gracias por su presencia hoy, y de nuevo les agradezco la oportunidad de hablarles sobre este tema.</a:t>
            </a: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ans Symbols"/>
              <a:buNone/>
            </a:pPr>
            <a:r>
              <a:rPr lang="en-US" sz="259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La Conclusión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En la conclusión, reafirma la oración de tesis con otras palabras.  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Repite la oración de tesis de otra manera.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2354244" y="6084198"/>
            <a:ext cx="452776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www.bestpowerpointsforspanishclass.com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requiere: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El uso de un registro formal (la forma de Usted, su, le, lo, o la) No usen “tú, te, tu.”</a:t>
            </a: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Comparar algunos rasgos culturales de la comunidad del estudiante con algún área hispanohablante que les sea familiar. Pueden citar ejemplos de materiales que han leído, escuchado y visto, y también pueden usar experiencias y observaciones personales.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debe…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79462" y="1828799"/>
            <a:ext cx="7583486" cy="4540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Demostrar un conocimiento de la cultura de un país de habla hispana.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Organizar la presentación de una manera clara.</a:t>
            </a: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debe…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79462" y="1828799"/>
            <a:ext cx="7583486" cy="4540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Hablar por dos minutos. (¡Sigan hablando!)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Hablar con fluidez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Incluir detalles y ejemplos que apoyen la tesis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debe…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779462" y="1308098"/>
            <a:ext cx="7583486" cy="4540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104775" algn="l" rtl="0">
              <a:spcBef>
                <a:spcPts val="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Hacerse entender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Usar vocabulario variado y expresiones idiomáticas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Hablar con buena pronunciación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debe…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779462" y="1828799"/>
            <a:ext cx="7583486" cy="4540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104775" algn="l" rtl="0">
              <a:spcBef>
                <a:spcPts val="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Usar palabras o expresiones de transición</a:t>
            </a:r>
          </a:p>
          <a:p>
            <a:pPr marL="282575" marR="0" lvl="0" indent="-1047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Corregirse al hablar cuando cometen errores</a:t>
            </a: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 debe…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779462" y="2019299"/>
            <a:ext cx="7583486" cy="4540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Expresarse con fluidez</a:t>
            </a:r>
          </a:p>
          <a:p>
            <a:pPr marL="282575" marR="0" lvl="0" indent="-793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Expresarse con pocos errores gramaticales</a:t>
            </a:r>
          </a:p>
          <a:p>
            <a:pPr marL="282575" marR="0" lvl="0" indent="-1301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779462" y="381000"/>
            <a:ext cx="7583486" cy="1044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Lean bien la pregunta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779462" y="1828800"/>
            <a:ext cx="7583486" cy="420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2575" marR="0" lvl="0" indent="-282575" algn="l" rtl="0">
              <a:spcBef>
                <a:spcPts val="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P. 104 Triángulo Aprobado </a:t>
            </a:r>
          </a:p>
          <a:p>
            <a:pPr marL="282575" marR="0" lvl="0" indent="-142875" algn="l" rtl="0">
              <a:spcBef>
                <a:spcPts val="2000"/>
              </a:spcBef>
              <a:buClr>
                <a:schemeClr val="lt1"/>
              </a:buClr>
              <a:buFont typeface="Noto Sans Symbols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2575" marR="0" lvl="0" indent="-282575" algn="l" rtl="0">
              <a:spcBef>
                <a:spcPts val="2000"/>
              </a:spcBef>
              <a:buClr>
                <a:schemeClr val="l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Compara el sistema de calificación en tu escuela con uno de los sistemas en los países de habla hispana.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Revolution">
  <a:themeElements>
    <a:clrScheme name="Revolution">
      <a:dk1>
        <a:srgbClr val="000000"/>
      </a:dk1>
      <a:lt1>
        <a:srgbClr val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Microsoft Office PowerPoint</Application>
  <PresentationFormat>On-screen Show (4:3)</PresentationFormat>
  <Paragraphs>137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Noto Sans Symbols</vt:lpstr>
      <vt:lpstr>Trebuchet MS</vt:lpstr>
      <vt:lpstr>Revolution</vt:lpstr>
      <vt:lpstr>La Presentación Oral  </vt:lpstr>
      <vt:lpstr>Instrucciones</vt:lpstr>
      <vt:lpstr>Se requiere:</vt:lpstr>
      <vt:lpstr>Se debe…</vt:lpstr>
      <vt:lpstr>Se debe…</vt:lpstr>
      <vt:lpstr>Se debe…</vt:lpstr>
      <vt:lpstr>Se debe…</vt:lpstr>
      <vt:lpstr>Se debe…</vt:lpstr>
      <vt:lpstr>Lean bien la pregunta</vt:lpstr>
      <vt:lpstr>Usen un organizador gráfico</vt:lpstr>
      <vt:lpstr>Usen un organizador gráfico</vt:lpstr>
      <vt:lpstr>La oración de tesis</vt:lpstr>
      <vt:lpstr>Incluyan</vt:lpstr>
      <vt:lpstr>Usen estas expresiones para corregir sus errores al hablar:</vt:lpstr>
      <vt:lpstr>Usen estas expresiones de pausa para darse más tiempo para pensar</vt:lpstr>
      <vt:lpstr>Vocabulario para la comparación</vt:lpstr>
      <vt:lpstr>Vocabulario para la comparación</vt:lpstr>
      <vt:lpstr>Vocabulario para la comparación</vt:lpstr>
      <vt:lpstr>Vocabulario para la comparación</vt:lpstr>
      <vt:lpstr>Modelo: Introducciones posibles</vt:lpstr>
      <vt:lpstr>Modelo: Introducciones posibles</vt:lpstr>
      <vt:lpstr>Modelo: La oración de tesis</vt:lpstr>
      <vt:lpstr>Modelo: La oración de tesis</vt:lpstr>
      <vt:lpstr>Modelo: La oración de tesis</vt:lpstr>
      <vt:lpstr>El desarrollo</vt:lpstr>
      <vt:lpstr> El desarrollo</vt:lpstr>
      <vt:lpstr>La Conclusión</vt:lpstr>
      <vt:lpstr>La Conclusión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Presentación Oral  </dc:title>
  <dc:creator>Jackie Risley</dc:creator>
  <cp:lastModifiedBy>Jackie Risley</cp:lastModifiedBy>
  <cp:revision>1</cp:revision>
  <dcterms:modified xsi:type="dcterms:W3CDTF">2015-12-01T16:46:57Z</dcterms:modified>
</cp:coreProperties>
</file>