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1432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63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36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80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34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825" y="149937"/>
            <a:ext cx="8139024" cy="48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183275" y="114550"/>
            <a:ext cx="8019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#1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318" y="0"/>
            <a:ext cx="69333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83275" y="114550"/>
            <a:ext cx="8019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#2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936" y="0"/>
            <a:ext cx="59661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83275" y="114550"/>
            <a:ext cx="8019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#3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25" y="263475"/>
            <a:ext cx="8675399" cy="47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83275" y="114550"/>
            <a:ext cx="8019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#4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(16:9)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Risley</dc:creator>
  <cp:lastModifiedBy>Jackie Risley</cp:lastModifiedBy>
  <cp:revision>1</cp:revision>
  <dcterms:modified xsi:type="dcterms:W3CDTF">2015-11-30T17:52:00Z</dcterms:modified>
</cp:coreProperties>
</file>